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1E59-AE71-9044-959C-ADC1707201E6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35D2-3C7F-D746-AA21-5C1B7160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6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C35D2-3C7F-D746-AA21-5C1B71609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zzGPfVx32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Moving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3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 to Continental Drift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The leading edges of the continents deformed into mountain ridges because of drag imposed by ocean rocks</a:t>
            </a:r>
          </a:p>
          <a:p>
            <a:pPr lvl="1"/>
            <a:r>
              <a:rPr lang="en-US" sz="2800" dirty="0"/>
              <a:t>The driving mechanism was a combination of the gravitational attraction of Earth’s equatorial bulge and tidal forces from the Sun and Mood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8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348" r="-334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Alfred Wegener</a:t>
            </a:r>
          </a:p>
          <a:p>
            <a:r>
              <a:rPr lang="en-US" sz="2800" dirty="0" smtClean="0"/>
              <a:t>First suggested continental drift in 1912</a:t>
            </a:r>
          </a:p>
          <a:p>
            <a:r>
              <a:rPr lang="en-US" sz="2800" dirty="0" smtClean="0"/>
              <a:t>Continental drift is a theory of the continents in motion over the Earth’s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9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415" b="-5415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8540" y="1828800"/>
            <a:ext cx="4036917" cy="42195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Wegner used the shapes of matching shorelines of different continents to support continental drift.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36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 – all Earth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-17220" r="-17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35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ancient supercontinent of the geologic past that contained all Earth’s land mass about 200 million years ago</a:t>
            </a:r>
            <a:endParaRPr lang="en-US" sz="2800" dirty="0"/>
          </a:p>
          <a:p>
            <a:r>
              <a:rPr lang="en-US" sz="3600" dirty="0" err="1" smtClean="0"/>
              <a:t>Panthalassa</a:t>
            </a:r>
            <a:endParaRPr lang="en-US" sz="3600" dirty="0" smtClean="0"/>
          </a:p>
          <a:p>
            <a:r>
              <a:rPr lang="en-US" sz="2400" dirty="0" smtClean="0"/>
              <a:t>A large ancient ocean that surrounded Pangaea</a:t>
            </a:r>
          </a:p>
          <a:p>
            <a:pPr lvl="1"/>
            <a:r>
              <a:rPr lang="en-US" dirty="0" smtClean="0"/>
              <a:t>Included several smaller seas like Tethys sea near Greece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hlinkClick r:id="rId2"/>
              </a:rPr>
              <a:t>Continental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885" y="1828800"/>
            <a:ext cx="4568907" cy="443948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Wegener’s model revealed considerable areas of crustal overlap and large gaps </a:t>
            </a:r>
          </a:p>
          <a:p>
            <a:r>
              <a:rPr lang="en-US" sz="2800" dirty="0" smtClean="0"/>
              <a:t>In the 1960’s Sir Edward Bullard used a computer program to fit the continents together using a depth of 2000 m below sea level because shallow parts of the ocean floor close to shore are underlain by materials similar to those beneath continents.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321" r="-6321"/>
          <a:stretch>
            <a:fillRect/>
          </a:stretch>
        </p:blipFill>
        <p:spPr>
          <a:xfrm>
            <a:off x="4688541" y="1425388"/>
            <a:ext cx="4007284" cy="4622987"/>
          </a:xfrm>
        </p:spPr>
      </p:pic>
    </p:spTree>
    <p:extLst>
      <p:ext uri="{BB962C8B-B14F-4D97-AF65-F5344CB8AC3E}">
        <p14:creationId xmlns:p14="http://schemas.microsoft.com/office/powerpoint/2010/main" val="171104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Rock sequences , types, ages, and structural styles alone coastline edges</a:t>
            </a:r>
          </a:p>
          <a:p>
            <a:r>
              <a:rPr lang="en-US" dirty="0" smtClean="0"/>
              <a:t>Mountain ranges end on one coast and continue on another continent</a:t>
            </a:r>
          </a:p>
          <a:p>
            <a:r>
              <a:rPr lang="en-US" dirty="0" smtClean="0"/>
              <a:t>Glacial deposits in now tropical areas must have been closer to the poles at one time</a:t>
            </a:r>
          </a:p>
          <a:p>
            <a:r>
              <a:rPr lang="en-US" dirty="0" smtClean="0"/>
              <a:t>Glacier movement leaving grooves on different continents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4544" b="-44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944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8965" y="1828800"/>
            <a:ext cx="2820516" cy="4219575"/>
          </a:xfrm>
        </p:spPr>
        <p:txBody>
          <a:bodyPr/>
          <a:lstStyle/>
          <a:p>
            <a:r>
              <a:rPr lang="en-US" dirty="0"/>
              <a:t>Fossils, animals that are known to have lived only in one place show fossil evidence across oceans.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779462" y="1828800"/>
            <a:ext cx="5059503" cy="4219575"/>
          </a:xfrm>
        </p:spPr>
      </p:pic>
    </p:spTree>
    <p:extLst>
      <p:ext uri="{BB962C8B-B14F-4D97-AF65-F5344CB8AC3E}">
        <p14:creationId xmlns:p14="http://schemas.microsoft.com/office/powerpoint/2010/main" val="312920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 to Continental Drift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1924 to 1930 drift hypothesis received a lot of hostile criticism and sometimes open ridicule</a:t>
            </a:r>
          </a:p>
          <a:p>
            <a:r>
              <a:rPr lang="en-US" sz="2800" dirty="0" smtClean="0"/>
              <a:t>Wegener’s mechanism of how the continents move were not widely accepted</a:t>
            </a:r>
          </a:p>
          <a:p>
            <a:pPr lvl="1"/>
            <a:r>
              <a:rPr lang="en-US" sz="2800" dirty="0" smtClean="0"/>
              <a:t>Wegener suggested that continents plow through the ocean basin</a:t>
            </a:r>
          </a:p>
        </p:txBody>
      </p:sp>
    </p:spTree>
    <p:extLst>
      <p:ext uri="{BB962C8B-B14F-4D97-AF65-F5344CB8AC3E}">
        <p14:creationId xmlns:p14="http://schemas.microsoft.com/office/powerpoint/2010/main" val="380004749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610</TotalTime>
  <Words>301</Words>
  <Application>Microsoft Macintosh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Continental Drift</vt:lpstr>
      <vt:lpstr>Continental Drift</vt:lpstr>
      <vt:lpstr>Continental Drift</vt:lpstr>
      <vt:lpstr>Pangaea – all Earth</vt:lpstr>
      <vt:lpstr>Pangaea</vt:lpstr>
      <vt:lpstr>Reverse Engineering</vt:lpstr>
      <vt:lpstr>Other Evidence</vt:lpstr>
      <vt:lpstr>Other Evidence</vt:lpstr>
      <vt:lpstr>Objections to Continental Drift </vt:lpstr>
      <vt:lpstr>Objections to Continental Drift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Continental Drift</dc:title>
  <dc:creator>Staff Staff</dc:creator>
  <cp:lastModifiedBy>Staff Staff</cp:lastModifiedBy>
  <cp:revision>8</cp:revision>
  <dcterms:created xsi:type="dcterms:W3CDTF">2013-10-24T12:08:49Z</dcterms:created>
  <dcterms:modified xsi:type="dcterms:W3CDTF">2013-10-28T23:40:34Z</dcterms:modified>
</cp:coreProperties>
</file>